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7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784" r:id="rId2"/>
    <p:sldMasterId id="2147483739" r:id="rId3"/>
    <p:sldMasterId id="2147483754" r:id="rId4"/>
    <p:sldMasterId id="2147483724" r:id="rId5"/>
    <p:sldMasterId id="2147483769" r:id="rId6"/>
    <p:sldMasterId id="2147483708" r:id="rId7"/>
    <p:sldMasterId id="2147483694" r:id="rId8"/>
  </p:sldMasterIdLst>
  <p:sldIdLst>
    <p:sldId id="256" r:id="rId9"/>
    <p:sldId id="270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8" r:id="rId21"/>
    <p:sldId id="267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320">
          <p15:clr>
            <a:srgbClr val="A4A3A4"/>
          </p15:clr>
        </p15:guide>
        <p15:guide id="4" pos="7355">
          <p15:clr>
            <a:srgbClr val="A4A3A4"/>
          </p15:clr>
        </p15:guide>
        <p15:guide id="5" pos="3840">
          <p15:clr>
            <a:srgbClr val="A4A3A4"/>
          </p15:clr>
        </p15:guide>
        <p15:guide id="8" pos="279">
          <p15:clr>
            <a:srgbClr val="A4A3A4"/>
          </p15:clr>
        </p15:guide>
        <p15:guide id="9" pos="846">
          <p15:clr>
            <a:srgbClr val="A4A3A4"/>
          </p15:clr>
        </p15:guide>
        <p15:guide id="10" orient="horz" pos="278">
          <p15:clr>
            <a:srgbClr val="A4A3A4"/>
          </p15:clr>
        </p15:guide>
        <p15:guide id="11" orient="horz" pos="210">
          <p15:clr>
            <a:srgbClr val="A4A3A4"/>
          </p15:clr>
        </p15:guide>
        <p15:guide id="12" orient="horz" pos="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85"/>
    <p:restoredTop sz="96327"/>
  </p:normalViewPr>
  <p:slideViewPr>
    <p:cSldViewPr snapToGrid="0">
      <p:cViewPr varScale="1">
        <p:scale>
          <a:sx n="115" d="100"/>
          <a:sy n="115" d="100"/>
        </p:scale>
        <p:origin x="224" y="656"/>
      </p:cViewPr>
      <p:guideLst>
        <p:guide orient="horz" pos="4320"/>
        <p:guide pos="7355"/>
        <p:guide pos="3840"/>
        <p:guide pos="279"/>
        <p:guide pos="846"/>
        <p:guide orient="horz" pos="278"/>
        <p:guide orient="horz" pos="210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6C3C-DDC9-4A4B-A6BB-18D5C6BD4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45177-E4A6-6847-B9A4-54832D672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E712-E13F-6F4B-B3AC-3F073D43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777E-15FA-7249-8F7D-ACD48508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ABEE-43FB-4947-BA77-B6D08960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8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C2EE-F821-4C43-AA2F-04295775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890E6-3242-504F-B5BF-8EFADD79B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6C2F-02E3-004E-A61B-C112B4DD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45FA-5E02-C348-8B73-79D8FF1B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1CF8E-806F-684A-BA15-00095856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4811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0C03-FD22-CC47-BCA2-C982075C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8C265-62BB-2B41-BABC-2E245F4C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5DABD-4A21-9649-A2AE-01163733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A2C7A-2542-A845-85A5-3B9DAC4E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CCF62-4AF2-7642-BD7E-C8D4C8DF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4622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E5C6-AEDB-B54A-A0AE-D017F7E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EC126-1AD8-8947-9D15-E96D0A2A8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88C1C-0E34-644F-907B-860A7D67F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615AC-484C-434E-91DE-EB2DFC2C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A790-B4B0-F342-A4F0-3CA4130B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60EB-C18A-7747-8ACE-56CD62D3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4819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C39C-9799-ED49-9336-C33A3DE2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27545-9981-1B4C-AFBE-99523E6D4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CCF20-1F9A-BB41-8285-F6DFB72E7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90C94-85BE-6042-A8B2-ADBA61B3C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B3636-3829-9D47-819D-684A89575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3D827-C621-DE40-AF6A-5B6D8D2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D8CC2-BD94-564B-BC44-1A258FAC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A54A5-CF5D-564B-9EA9-3B02D5E5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886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C60E-D9EC-3B40-B2D2-987CF9E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E07F8-B56C-3645-8BDF-67B94309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0A028-8E37-214C-A0A0-1C365F5F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2C252-6B6D-3349-B87C-3B6F3469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317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E6966-90D6-6A43-ABFA-6424E428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8E345-9948-D342-8ED6-1C82F890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CF44B-DE2A-B449-9687-26F17BCB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875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68F-DFC2-1A42-9DEF-4904ED2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21E7-F6F8-D147-839C-3CD6CEEE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CD195-D8BB-4B4F-A309-91989CB29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22563-01E7-A14D-832B-6747D22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B5BBC-CB9B-114B-A8FD-BBE6E96B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E0E48-FAB1-0E4D-9C00-18E68A6B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0970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6F0-3C18-7B40-B729-99AD3936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9D51F-EB34-CF46-88FB-595409295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849B8-4D56-5B40-9FC3-713CDF945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B854D-C3C4-494B-9B9A-06838464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1E7D9-230B-F34D-924D-5923FD99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C96AD-7989-6044-8953-C11DE023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4691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C2EE-F821-4C43-AA2F-04295775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890E6-3242-504F-B5BF-8EFADD79B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6C2F-02E3-004E-A61B-C112B4DD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45FA-5E02-C348-8B73-79D8FF1B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1CF8E-806F-684A-BA15-00095856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2738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7FF98-93B9-614A-956D-616315C92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47278-13CF-044A-B803-ABF47169A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B06C-A89B-6145-99D0-AF10A69C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4436-FE79-A64C-B05F-B9D9DCB0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32B0-22AA-5E47-B0B8-4420B81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7FF98-93B9-614A-956D-616315C92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47278-13CF-044A-B803-ABF47169A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B06C-A89B-6145-99D0-AF10A69C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4436-FE79-A64C-B05F-B9D9DCB0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32B0-22AA-5E47-B0B8-4420B81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17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1E81-2A89-264F-8F3A-B4EDD4A5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0" y="365125"/>
            <a:ext cx="10515600" cy="722895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0C5E-0BC3-0A4F-86F0-1DAD94734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0" y="1393200"/>
            <a:ext cx="10515600" cy="4351338"/>
          </a:xfrm>
        </p:spPr>
        <p:txBody>
          <a:bodyPr>
            <a:normAutofit/>
          </a:bodyPr>
          <a:lstStyle>
            <a:lvl1pPr>
              <a:defRPr sz="140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548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671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6C3C-DDC9-4A4B-A6BB-18D5C6BD4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45177-E4A6-6847-B9A4-54832D672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E712-E13F-6F4B-B3AC-3F073D43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777E-15FA-7249-8F7D-ACD48508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ABEE-43FB-4947-BA77-B6D08960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37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BAA7-71CF-0A4B-888B-EAAB8B61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EB6A-5768-B54E-8C8A-8842028C2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9E66-8393-6C4F-A6F5-ADD0F7C7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911A-F50F-9643-BF68-AC5E7E95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2CD92-1042-184F-893E-F87801FD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7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0C03-FD22-CC47-BCA2-C982075C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8C265-62BB-2B41-BABC-2E245F4C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5DABD-4A21-9649-A2AE-01163733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A2C7A-2542-A845-85A5-3B9DAC4E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CCF62-4AF2-7642-BD7E-C8D4C8DF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16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E5C6-AEDB-B54A-A0AE-D017F7E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EC126-1AD8-8947-9D15-E96D0A2A8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88C1C-0E34-644F-907B-860A7D67F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615AC-484C-434E-91DE-EB2DFC2C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A790-B4B0-F342-A4F0-3CA4130B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60EB-C18A-7747-8ACE-56CD62D3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0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C39C-9799-ED49-9336-C33A3DE2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27545-9981-1B4C-AFBE-99523E6D4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CCF20-1F9A-BB41-8285-F6DFB72E7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90C94-85BE-6042-A8B2-ADBA61B3C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B3636-3829-9D47-819D-684A89575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3D827-C621-DE40-AF6A-5B6D8D2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D8CC2-BD94-564B-BC44-1A258FAC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A54A5-CF5D-564B-9EA9-3B02D5E5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7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C60E-D9EC-3B40-B2D2-987CF9E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E07F8-B56C-3645-8BDF-67B94309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0A028-8E37-214C-A0A0-1C365F5F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2C252-6B6D-3349-B87C-3B6F3469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5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BAA7-71CF-0A4B-888B-EAAB8B61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EB6A-5768-B54E-8C8A-8842028C2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9E66-8393-6C4F-A6F5-ADD0F7C7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911A-F50F-9643-BF68-AC5E7E95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2CD92-1042-184F-893E-F87801FD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97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E6966-90D6-6A43-ABFA-6424E428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8E345-9948-D342-8ED6-1C82F890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CF44B-DE2A-B449-9687-26F17BCB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2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68F-DFC2-1A42-9DEF-4904ED2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21E7-F6F8-D147-839C-3CD6CEEE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CD195-D8BB-4B4F-A309-91989CB29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22563-01E7-A14D-832B-6747D22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B5BBC-CB9B-114B-A8FD-BBE6E96B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E0E48-FAB1-0E4D-9C00-18E68A6B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17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6F0-3C18-7B40-B729-99AD3936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9D51F-EB34-CF46-88FB-595409295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849B8-4D56-5B40-9FC3-713CDF945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B854D-C3C4-494B-9B9A-06838464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1E7D9-230B-F34D-924D-5923FD99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C96AD-7989-6044-8953-C11DE023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8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C2EE-F821-4C43-AA2F-04295775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890E6-3242-504F-B5BF-8EFADD79B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6C2F-02E3-004E-A61B-C112B4DD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45FA-5E02-C348-8B73-79D8FF1B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1CF8E-806F-684A-BA15-00095856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0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7FF98-93B9-614A-956D-616315C92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47278-13CF-044A-B803-ABF47169A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B06C-A89B-6145-99D0-AF10A69C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4436-FE79-A64C-B05F-B9D9DCB0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32B0-22AA-5E47-B0B8-4420B81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4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1E81-2A89-264F-8F3A-B4EDD4A5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0" y="365125"/>
            <a:ext cx="10515600" cy="722895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0C5E-0BC3-0A4F-86F0-1DAD94734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0" y="1393200"/>
            <a:ext cx="10515600" cy="4351338"/>
          </a:xfrm>
        </p:spPr>
        <p:txBody>
          <a:bodyPr>
            <a:normAutofit/>
          </a:bodyPr>
          <a:lstStyle>
            <a:lvl1pPr>
              <a:defRPr sz="140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576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9963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6C3C-DDC9-4A4B-A6BB-18D5C6BD4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45177-E4A6-6847-B9A4-54832D672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E712-E13F-6F4B-B3AC-3F073D43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777E-15FA-7249-8F7D-ACD48508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ABEE-43FB-4947-BA77-B6D08960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545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BAA7-71CF-0A4B-888B-EAAB8B61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EB6A-5768-B54E-8C8A-8842028C2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9E66-8393-6C4F-A6F5-ADD0F7C7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911A-F50F-9643-BF68-AC5E7E95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2CD92-1042-184F-893E-F87801FD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5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0C03-FD22-CC47-BCA2-C982075C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8C265-62BB-2B41-BABC-2E245F4C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5DABD-4A21-9649-A2AE-01163733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A2C7A-2542-A845-85A5-3B9DAC4E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CCF62-4AF2-7642-BD7E-C8D4C8DF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6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0C03-FD22-CC47-BCA2-C982075C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8C265-62BB-2B41-BABC-2E245F4C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5DABD-4A21-9649-A2AE-01163733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A2C7A-2542-A845-85A5-3B9DAC4E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CCF62-4AF2-7642-BD7E-C8D4C8DF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75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E5C6-AEDB-B54A-A0AE-D017F7E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EC126-1AD8-8947-9D15-E96D0A2A8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88C1C-0E34-644F-907B-860A7D67F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615AC-484C-434E-91DE-EB2DFC2C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A790-B4B0-F342-A4F0-3CA4130B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60EB-C18A-7747-8ACE-56CD62D3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818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C39C-9799-ED49-9336-C33A3DE2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27545-9981-1B4C-AFBE-99523E6D4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CCF20-1F9A-BB41-8285-F6DFB72E7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90C94-85BE-6042-A8B2-ADBA61B3C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B3636-3829-9D47-819D-684A89575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3D827-C621-DE40-AF6A-5B6D8D2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D8CC2-BD94-564B-BC44-1A258FAC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A54A5-CF5D-564B-9EA9-3B02D5E5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88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C60E-D9EC-3B40-B2D2-987CF9E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E07F8-B56C-3645-8BDF-67B94309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0A028-8E37-214C-A0A0-1C365F5F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2C252-6B6D-3349-B87C-3B6F3469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098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E6966-90D6-6A43-ABFA-6424E428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8E345-9948-D342-8ED6-1C82F890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CF44B-DE2A-B449-9687-26F17BCB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56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68F-DFC2-1A42-9DEF-4904ED2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21E7-F6F8-D147-839C-3CD6CEEE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CD195-D8BB-4B4F-A309-91989CB29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22563-01E7-A14D-832B-6747D22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B5BBC-CB9B-114B-A8FD-BBE6E96B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E0E48-FAB1-0E4D-9C00-18E68A6B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293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6F0-3C18-7B40-B729-99AD3936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9D51F-EB34-CF46-88FB-595409295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849B8-4D56-5B40-9FC3-713CDF945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B854D-C3C4-494B-9B9A-06838464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1E7D9-230B-F34D-924D-5923FD99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C96AD-7989-6044-8953-C11DE023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449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C2EE-F821-4C43-AA2F-04295775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890E6-3242-504F-B5BF-8EFADD79B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6C2F-02E3-004E-A61B-C112B4DD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45FA-5E02-C348-8B73-79D8FF1B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1CF8E-806F-684A-BA15-00095856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036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7FF98-93B9-614A-956D-616315C92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47278-13CF-044A-B803-ABF47169A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B06C-A89B-6145-99D0-AF10A69C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4436-FE79-A64C-B05F-B9D9DCB0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32B0-22AA-5E47-B0B8-4420B81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436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2218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1E81-2A89-264F-8F3A-B4EDD4A5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0" y="365125"/>
            <a:ext cx="10515600" cy="722895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0C5E-0BC3-0A4F-86F0-1DAD94734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0" y="1393200"/>
            <a:ext cx="10515600" cy="4351338"/>
          </a:xfrm>
        </p:spPr>
        <p:txBody>
          <a:bodyPr>
            <a:normAutofit/>
          </a:bodyPr>
          <a:lstStyle>
            <a:lvl1pPr>
              <a:defRPr sz="140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3529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E5C6-AEDB-B54A-A0AE-D017F7E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EC126-1AD8-8947-9D15-E96D0A2A8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88C1C-0E34-644F-907B-860A7D67F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615AC-484C-434E-91DE-EB2DFC2C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A790-B4B0-F342-A4F0-3CA4130B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60EB-C18A-7747-8ACE-56CD62D3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344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690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6C3C-DDC9-4A4B-A6BB-18D5C6BD4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45177-E4A6-6847-B9A4-54832D672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E712-E13F-6F4B-B3AC-3F073D43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777E-15FA-7249-8F7D-ACD48508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ABEE-43FB-4947-BA77-B6D08960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776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BAA7-71CF-0A4B-888B-EAAB8B61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EB6A-5768-B54E-8C8A-8842028C2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9E66-8393-6C4F-A6F5-ADD0F7C7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911A-F50F-9643-BF68-AC5E7E95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2CD92-1042-184F-893E-F87801FD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1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0C03-FD22-CC47-BCA2-C982075C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8C265-62BB-2B41-BABC-2E245F4C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5DABD-4A21-9649-A2AE-01163733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A2C7A-2542-A845-85A5-3B9DAC4E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CCF62-4AF2-7642-BD7E-C8D4C8DF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72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E5C6-AEDB-B54A-A0AE-D017F7E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EC126-1AD8-8947-9D15-E96D0A2A8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88C1C-0E34-644F-907B-860A7D67F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615AC-484C-434E-91DE-EB2DFC2C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A790-B4B0-F342-A4F0-3CA4130B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60EB-C18A-7747-8ACE-56CD62D3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97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C39C-9799-ED49-9336-C33A3DE2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27545-9981-1B4C-AFBE-99523E6D4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CCF20-1F9A-BB41-8285-F6DFB72E7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90C94-85BE-6042-A8B2-ADBA61B3C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B3636-3829-9D47-819D-684A89575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3D827-C621-DE40-AF6A-5B6D8D2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D8CC2-BD94-564B-BC44-1A258FAC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A54A5-CF5D-564B-9EA9-3B02D5E5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253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C60E-D9EC-3B40-B2D2-987CF9E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E07F8-B56C-3645-8BDF-67B94309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0A028-8E37-214C-A0A0-1C365F5F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2C252-6B6D-3349-B87C-3B6F3469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1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E6966-90D6-6A43-ABFA-6424E428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8E345-9948-D342-8ED6-1C82F890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CF44B-DE2A-B449-9687-26F17BCB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904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68F-DFC2-1A42-9DEF-4904ED2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21E7-F6F8-D147-839C-3CD6CEEE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CD195-D8BB-4B4F-A309-91989CB29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22563-01E7-A14D-832B-6747D22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B5BBC-CB9B-114B-A8FD-BBE6E96B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E0E48-FAB1-0E4D-9C00-18E68A6B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2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6F0-3C18-7B40-B729-99AD3936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9D51F-EB34-CF46-88FB-595409295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849B8-4D56-5B40-9FC3-713CDF945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B854D-C3C4-494B-9B9A-06838464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1E7D9-230B-F34D-924D-5923FD99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C96AD-7989-6044-8953-C11DE023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2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C39C-9799-ED49-9336-C33A3DE2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27545-9981-1B4C-AFBE-99523E6D4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CCF20-1F9A-BB41-8285-F6DFB72E7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90C94-85BE-6042-A8B2-ADBA61B3C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B3636-3829-9D47-819D-684A89575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3D827-C621-DE40-AF6A-5B6D8D2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D8CC2-BD94-564B-BC44-1A258FAC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A54A5-CF5D-564B-9EA9-3B02D5E5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03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C2EE-F821-4C43-AA2F-04295775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890E6-3242-504F-B5BF-8EFADD79B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6C2F-02E3-004E-A61B-C112B4DD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45FA-5E02-C348-8B73-79D8FF1B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1CF8E-806F-684A-BA15-00095856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604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7FF98-93B9-614A-956D-616315C92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47278-13CF-044A-B803-ABF47169A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B06C-A89B-6145-99D0-AF10A69C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4436-FE79-A64C-B05F-B9D9DCB0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32B0-22AA-5E47-B0B8-4420B81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886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8936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1E81-2A89-264F-8F3A-B4EDD4A5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0" y="365125"/>
            <a:ext cx="10515600" cy="722895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0C5E-0BC3-0A4F-86F0-1DAD94734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0" y="1393200"/>
            <a:ext cx="10515600" cy="4351338"/>
          </a:xfrm>
        </p:spPr>
        <p:txBody>
          <a:bodyPr>
            <a:normAutofit/>
          </a:bodyPr>
          <a:lstStyle>
            <a:lvl1pPr>
              <a:defRPr sz="140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962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4036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6C3C-DDC9-4A4B-A6BB-18D5C6BD4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45177-E4A6-6847-B9A4-54832D672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E712-E13F-6F4B-B3AC-3F073D43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777E-15FA-7249-8F7D-ACD48508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ABEE-43FB-4947-BA77-B6D08960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290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BAA7-71CF-0A4B-888B-EAAB8B61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EB6A-5768-B54E-8C8A-8842028C2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9E66-8393-6C4F-A6F5-ADD0F7C7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911A-F50F-9643-BF68-AC5E7E95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2CD92-1042-184F-893E-F87801FD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595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0C03-FD22-CC47-BCA2-C982075C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8C265-62BB-2B41-BABC-2E245F4C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5DABD-4A21-9649-A2AE-01163733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A2C7A-2542-A845-85A5-3B9DAC4E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CCF62-4AF2-7642-BD7E-C8D4C8DF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771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E5C6-AEDB-B54A-A0AE-D017F7E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EC126-1AD8-8947-9D15-E96D0A2A8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88C1C-0E34-644F-907B-860A7D67F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615AC-484C-434E-91DE-EB2DFC2C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A790-B4B0-F342-A4F0-3CA4130B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60EB-C18A-7747-8ACE-56CD62D3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576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C39C-9799-ED49-9336-C33A3DE2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27545-9981-1B4C-AFBE-99523E6D4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CCF20-1F9A-BB41-8285-F6DFB72E7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90C94-85BE-6042-A8B2-ADBA61B3C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B3636-3829-9D47-819D-684A89575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3D827-C621-DE40-AF6A-5B6D8D2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D8CC2-BD94-564B-BC44-1A258FAC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A54A5-CF5D-564B-9EA9-3B02D5E5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6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C60E-D9EC-3B40-B2D2-987CF9E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E07F8-B56C-3645-8BDF-67B94309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0A028-8E37-214C-A0A0-1C365F5F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2C252-6B6D-3349-B87C-3B6F3469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142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C60E-D9EC-3B40-B2D2-987CF9E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E07F8-B56C-3645-8BDF-67B94309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0A028-8E37-214C-A0A0-1C365F5F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2C252-6B6D-3349-B87C-3B6F3469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730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E6966-90D6-6A43-ABFA-6424E428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8E345-9948-D342-8ED6-1C82F890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CF44B-DE2A-B449-9687-26F17BCB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798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68F-DFC2-1A42-9DEF-4904ED2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21E7-F6F8-D147-839C-3CD6CEEE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CD195-D8BB-4B4F-A309-91989CB29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22563-01E7-A14D-832B-6747D22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B5BBC-CB9B-114B-A8FD-BBE6E96B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E0E48-FAB1-0E4D-9C00-18E68A6B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621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6F0-3C18-7B40-B729-99AD3936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9D51F-EB34-CF46-88FB-595409295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849B8-4D56-5B40-9FC3-713CDF945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B854D-C3C4-494B-9B9A-06838464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1E7D9-230B-F34D-924D-5923FD99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C96AD-7989-6044-8953-C11DE023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066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C2EE-F821-4C43-AA2F-04295775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890E6-3242-504F-B5BF-8EFADD79B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6C2F-02E3-004E-A61B-C112B4DD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45FA-5E02-C348-8B73-79D8FF1B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1CF8E-806F-684A-BA15-00095856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665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7FF98-93B9-614A-956D-616315C92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47278-13CF-044A-B803-ABF47169A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B06C-A89B-6145-99D0-AF10A69C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4436-FE79-A64C-B05F-B9D9DCB0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32B0-22AA-5E47-B0B8-4420B81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073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4175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1E81-2A89-264F-8F3A-B4EDD4A5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0" y="365125"/>
            <a:ext cx="10515600" cy="722895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0C5E-0BC3-0A4F-86F0-1DAD94734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0" y="1393200"/>
            <a:ext cx="10515600" cy="4351338"/>
          </a:xfrm>
        </p:spPr>
        <p:txBody>
          <a:bodyPr>
            <a:normAutofit/>
          </a:bodyPr>
          <a:lstStyle>
            <a:lvl1pPr>
              <a:defRPr sz="140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4812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5301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6C3C-DDC9-4A4B-A6BB-18D5C6BD4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45177-E4A6-6847-B9A4-54832D672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E712-E13F-6F4B-B3AC-3F073D43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777E-15FA-7249-8F7D-ACD48508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ABEE-43FB-4947-BA77-B6D08960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0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E6966-90D6-6A43-ABFA-6424E428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8E345-9948-D342-8ED6-1C82F890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CF44B-DE2A-B449-9687-26F17BCB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24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BAA7-71CF-0A4B-888B-EAAB8B61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EB6A-5768-B54E-8C8A-8842028C2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9E66-8393-6C4F-A6F5-ADD0F7C7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911A-F50F-9643-BF68-AC5E7E95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2CD92-1042-184F-893E-F87801FD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36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0C03-FD22-CC47-BCA2-C982075C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8C265-62BB-2B41-BABC-2E245F4C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5DABD-4A21-9649-A2AE-01163733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A2C7A-2542-A845-85A5-3B9DAC4E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CCF62-4AF2-7642-BD7E-C8D4C8DF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132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E5C6-AEDB-B54A-A0AE-D017F7E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EC126-1AD8-8947-9D15-E96D0A2A8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88C1C-0E34-644F-907B-860A7D67F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615AC-484C-434E-91DE-EB2DFC2C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A790-B4B0-F342-A4F0-3CA4130B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60EB-C18A-7747-8ACE-56CD62D3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168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C39C-9799-ED49-9336-C33A3DE2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27545-9981-1B4C-AFBE-99523E6D4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CCF20-1F9A-BB41-8285-F6DFB72E7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90C94-85BE-6042-A8B2-ADBA61B3C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B3636-3829-9D47-819D-684A89575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3D827-C621-DE40-AF6A-5B6D8D2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D8CC2-BD94-564B-BC44-1A258FAC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A54A5-CF5D-564B-9EA9-3B02D5E5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265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C60E-D9EC-3B40-B2D2-987CF9E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E07F8-B56C-3645-8BDF-67B94309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0A028-8E37-214C-A0A0-1C365F5F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2C252-6B6D-3349-B87C-3B6F3469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308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E6966-90D6-6A43-ABFA-6424E428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8E345-9948-D342-8ED6-1C82F890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CF44B-DE2A-B449-9687-26F17BCB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261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68F-DFC2-1A42-9DEF-4904ED2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21E7-F6F8-D147-839C-3CD6CEEE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CD195-D8BB-4B4F-A309-91989CB29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22563-01E7-A14D-832B-6747D22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B5BBC-CB9B-114B-A8FD-BBE6E96B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E0E48-FAB1-0E4D-9C00-18E68A6B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507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6F0-3C18-7B40-B729-99AD3936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9D51F-EB34-CF46-88FB-595409295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849B8-4D56-5B40-9FC3-713CDF945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B854D-C3C4-494B-9B9A-06838464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1E7D9-230B-F34D-924D-5923FD99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C96AD-7989-6044-8953-C11DE023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67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C2EE-F821-4C43-AA2F-04295775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890E6-3242-504F-B5BF-8EFADD79B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6C2F-02E3-004E-A61B-C112B4DD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45FA-5E02-C348-8B73-79D8FF1B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1CF8E-806F-684A-BA15-00095856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827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7FF98-93B9-614A-956D-616315C92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47278-13CF-044A-B803-ABF47169A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B06C-A89B-6145-99D0-AF10A69C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4436-FE79-A64C-B05F-B9D9DCB0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32B0-22AA-5E47-B0B8-4420B81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9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68F-DFC2-1A42-9DEF-4904ED2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21E7-F6F8-D147-839C-3CD6CEEE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CD195-D8BB-4B4F-A309-91989CB29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22563-01E7-A14D-832B-6747D22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B5BBC-CB9B-114B-A8FD-BBE6E96B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E0E48-FAB1-0E4D-9C00-18E68A6B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193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496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1E81-2A89-264F-8F3A-B4EDD4A5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0" y="365125"/>
            <a:ext cx="10515600" cy="722895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0C5E-0BC3-0A4F-86F0-1DAD94734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0" y="1393200"/>
            <a:ext cx="10515600" cy="4351338"/>
          </a:xfrm>
        </p:spPr>
        <p:txBody>
          <a:bodyPr>
            <a:normAutofit/>
          </a:bodyPr>
          <a:lstStyle>
            <a:lvl1pPr>
              <a:defRPr sz="140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8364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349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BAA7-71CF-0A4B-888B-EAAB8B61F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0" y="365125"/>
            <a:ext cx="10515600" cy="722895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EB6A-5768-B54E-8C8A-8842028C2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0" y="1393200"/>
            <a:ext cx="10515600" cy="4351338"/>
          </a:xfrm>
        </p:spPr>
        <p:txBody>
          <a:bodyPr>
            <a:normAutofit/>
          </a:bodyPr>
          <a:lstStyle>
            <a:lvl1pPr>
              <a:defRPr sz="140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9E66-8393-6C4F-A6F5-ADD0F7C7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911A-F50F-9643-BF68-AC5E7E95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2CD92-1042-184F-893E-F87801FD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56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6C3C-DDC9-4A4B-A6BB-18D5C6BD4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45177-E4A6-6847-B9A4-54832D672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E712-E13F-6F4B-B3AC-3F073D43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777E-15FA-7249-8F7D-ACD48508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ABEE-43FB-4947-BA77-B6D08960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849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BAA7-71CF-0A4B-888B-EAAB8B61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EB6A-5768-B54E-8C8A-8842028C2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9E66-8393-6C4F-A6F5-ADD0F7C7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911A-F50F-9643-BF68-AC5E7E95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2CD92-1042-184F-893E-F87801FD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37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0C03-FD22-CC47-BCA2-C982075C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8C265-62BB-2B41-BABC-2E245F4C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5DABD-4A21-9649-A2AE-01163733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A2C7A-2542-A845-85A5-3B9DAC4E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CCF62-4AF2-7642-BD7E-C8D4C8DF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9727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E5C6-AEDB-B54A-A0AE-D017F7E7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EC126-1AD8-8947-9D15-E96D0A2A8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88C1C-0E34-644F-907B-860A7D67F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615AC-484C-434E-91DE-EB2DFC2C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A790-B4B0-F342-A4F0-3CA4130B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60EB-C18A-7747-8ACE-56CD62D3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2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C39C-9799-ED49-9336-C33A3DE2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27545-9981-1B4C-AFBE-99523E6D4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CCF20-1F9A-BB41-8285-F6DFB72E7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90C94-85BE-6042-A8B2-ADBA61B3C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B3636-3829-9D47-819D-684A89575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3D827-C621-DE40-AF6A-5B6D8D2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D8CC2-BD94-564B-BC44-1A258FAC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A54A5-CF5D-564B-9EA9-3B02D5E5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577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C60E-D9EC-3B40-B2D2-987CF9E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E07F8-B56C-3645-8BDF-67B94309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0A028-8E37-214C-A0A0-1C365F5F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2C252-6B6D-3349-B87C-3B6F3469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6F0-3C18-7B40-B729-99AD3936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9D51F-EB34-CF46-88FB-595409295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849B8-4D56-5B40-9FC3-713CDF945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B854D-C3C4-494B-9B9A-06838464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1E7D9-230B-F34D-924D-5923FD99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C96AD-7989-6044-8953-C11DE023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738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E6966-90D6-6A43-ABFA-6424E428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8E345-9948-D342-8ED6-1C82F890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CF44B-DE2A-B449-9687-26F17BCB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207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68F-DFC2-1A42-9DEF-4904ED2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21E7-F6F8-D147-839C-3CD6CEEE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CD195-D8BB-4B4F-A309-91989CB29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22563-01E7-A14D-832B-6747D22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B5BBC-CB9B-114B-A8FD-BBE6E96B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E0E48-FAB1-0E4D-9C00-18E68A6B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32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6F0-3C18-7B40-B729-99AD3936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9D51F-EB34-CF46-88FB-595409295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849B8-4D56-5B40-9FC3-713CDF945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B854D-C3C4-494B-9B9A-06838464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1E7D9-230B-F34D-924D-5923FD99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C96AD-7989-6044-8953-C11DE023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090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C2EE-F821-4C43-AA2F-04295775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890E6-3242-504F-B5BF-8EFADD79B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6C2F-02E3-004E-A61B-C112B4DD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45FA-5E02-C348-8B73-79D8FF1B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1CF8E-806F-684A-BA15-00095856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7FF98-93B9-614A-956D-616315C92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47278-13CF-044A-B803-ABF47169A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B06C-A89B-6145-99D0-AF10A69C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4436-FE79-A64C-B05F-B9D9DCB0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32B0-22AA-5E47-B0B8-4420B81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475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718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89177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5925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6C3C-DDC9-4A4B-A6BB-18D5C6BD4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45177-E4A6-6847-B9A4-54832D672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E712-E13F-6F4B-B3AC-3F073D43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777E-15FA-7249-8F7D-ACD48508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ABEE-43FB-4947-BA77-B6D08960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358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BAA7-71CF-0A4B-888B-EAAB8B61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EB6A-5768-B54E-8C8A-8842028C2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9E66-8393-6C4F-A6F5-ADD0F7C7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911A-F50F-9643-BF68-AC5E7E95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2CD92-1042-184F-893E-F87801FD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2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EA8AB5-8D48-904F-AC86-6BDEFF3C65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9200" y="6019200"/>
            <a:ext cx="4376150" cy="576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4FFC9-16DA-5E42-9B85-705D6D51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F4B1-CF42-9B4B-837B-C2676B4B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43E0-BA09-764B-8600-3C90107C1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2BF0-F387-BB44-9E05-DF9EA5203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E5DEC-72DD-4449-AB88-D903B1A36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8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707" r:id="rId12"/>
    <p:sldLayoutId id="214748368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tkinson Hyperlegible" pitchFamily="2" charset="77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5" orient="horz" pos="2500">
          <p15:clr>
            <a:srgbClr val="F26B43"/>
          </p15:clr>
        </p15:guide>
        <p15:guide id="6" orient="horz" pos="43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4FFC9-16DA-5E42-9B85-705D6D51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F4B1-CF42-9B4B-837B-C2676B4B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2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Atkinson Hyperlegible" pitchFamily="2" charset="77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tkinson Hyperlegible" pitchFamily="2" charset="77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tkinson Hyperlegible" pitchFamily="2" charset="77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tkinson Hyperlegible" pitchFamily="2" charset="77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tkinson Hyperlegible" pitchFamily="2" charset="77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tkinson Hyperlegible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5" orient="horz" pos="2500">
          <p15:clr>
            <a:srgbClr val="F26B43"/>
          </p15:clr>
        </p15:guide>
        <p15:guide id="6" orient="horz" pos="43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B8C8F2-D4A9-C04D-BF65-6515926FDF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2800" y="334800"/>
            <a:ext cx="7658263" cy="100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4FFC9-16DA-5E42-9B85-705D6D51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F4B1-CF42-9B4B-837B-C2676B4B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43E0-BA09-764B-8600-3C90107C1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2BF0-F387-BB44-9E05-DF9EA5203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E5DEC-72DD-4449-AB88-D903B1A36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6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tkinson Hyperlegible" pitchFamily="2" charset="77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5" orient="horz" pos="2500">
          <p15:clr>
            <a:srgbClr val="F26B43"/>
          </p15:clr>
        </p15:guide>
        <p15:guide id="6" orient="horz" pos="43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4FFC9-16DA-5E42-9B85-705D6D51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F4B1-CF42-9B4B-837B-C2676B4B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43E0-BA09-764B-8600-3C90107C1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2BF0-F387-BB44-9E05-DF9EA5203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E5DEC-72DD-4449-AB88-D903B1A36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894DE-6E08-4344-A3AE-7BC93EF059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2800" y="334800"/>
            <a:ext cx="7623399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2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tkinson Hyperlegible" pitchFamily="2" charset="77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5" orient="horz" pos="2500">
          <p15:clr>
            <a:srgbClr val="F26B43"/>
          </p15:clr>
        </p15:guide>
        <p15:guide id="6" orient="horz" pos="432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4FFC9-16DA-5E42-9B85-705D6D51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F4B1-CF42-9B4B-837B-C2676B4B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43E0-BA09-764B-8600-3C90107C1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2BF0-F387-BB44-9E05-DF9EA5203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E5DEC-72DD-4449-AB88-D903B1A36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6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tkinson Hyperlegible" pitchFamily="2" charset="77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4FFC9-16DA-5E42-9B85-705D6D51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F4B1-CF42-9B4B-837B-C2676B4B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43E0-BA09-764B-8600-3C90107C1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2BF0-F387-BB44-9E05-DF9EA5203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E5DEC-72DD-4449-AB88-D903B1A36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03CBED-935F-494F-8221-D5CC7A6CB1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9200" y="6019200"/>
            <a:ext cx="4356000" cy="5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tkinson Hyperlegible" pitchFamily="2" charset="77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4FFC9-16DA-5E42-9B85-705D6D51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F4B1-CF42-9B4B-837B-C2676B4B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43E0-BA09-764B-8600-3C90107C1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2BF0-F387-BB44-9E05-DF9EA5203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E5DEC-72DD-4449-AB88-D903B1A36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18FBE-4439-BC45-934F-4925D0A3215B}"/>
              </a:ext>
            </a:extLst>
          </p:cNvPr>
          <p:cNvSpPr/>
          <p:nvPr/>
        </p:nvSpPr>
        <p:spPr>
          <a:xfrm>
            <a:off x="441528" y="6263068"/>
            <a:ext cx="4361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MRC Human Genetics Unit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6DDEF-95D7-5F4D-AFD5-8FB0C0BD6B59}"/>
              </a:ext>
            </a:extLst>
          </p:cNvPr>
          <p:cNvSpPr/>
          <p:nvPr/>
        </p:nvSpPr>
        <p:spPr>
          <a:xfrm>
            <a:off x="8283389" y="6263068"/>
            <a:ext cx="3771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ed.ac.uk/mrc-human-genetics-unit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5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tkinson Hyperlegible" pitchFamily="2" charset="77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55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4FFC9-16DA-5E42-9B85-705D6D51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F4B1-CF42-9B4B-837B-C2676B4B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43E0-BA09-764B-8600-3C90107C1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B04E-34F7-234A-A2F3-02AC3C60A4C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2BF0-F387-BB44-9E05-DF9EA5203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E5DEC-72DD-4449-AB88-D903B1A36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B6C04-F5E1-3947-BDE4-85543675A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4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tkinson Hyperlegible" pitchFamily="2" charset="77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spac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CF6A-C9A6-A913-0950-3EF296B22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Use RStudio on </a:t>
            </a:r>
            <a:r>
              <a:rPr lang="en-GB" dirty="0" err="1"/>
              <a:t>Codespaces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0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A7446F-D867-AC71-74F2-3B24E029C2CF}"/>
              </a:ext>
            </a:extLst>
          </p:cNvPr>
          <p:cNvSpPr txBox="1"/>
          <p:nvPr/>
        </p:nvSpPr>
        <p:spPr>
          <a:xfrm>
            <a:off x="936702" y="401443"/>
            <a:ext cx="1038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you get an error message, wait 1-2 minutes, then try again. You should then get the below window.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4725C-9A2A-2C94-8EA6-A14936F2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80" y="965394"/>
            <a:ext cx="7772400" cy="4927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90D78-2974-DFC1-104C-7905A12B8118}"/>
              </a:ext>
            </a:extLst>
          </p:cNvPr>
          <p:cNvSpPr txBox="1"/>
          <p:nvPr/>
        </p:nvSpPr>
        <p:spPr>
          <a:xfrm>
            <a:off x="559420" y="3429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Type “</a:t>
            </a:r>
            <a:r>
              <a:rPr lang="en-GB" dirty="0" err="1"/>
              <a:t>rstudio</a:t>
            </a:r>
            <a:r>
              <a:rPr lang="en-GB" dirty="0"/>
              <a:t>” (without quotes) for both username and password</a:t>
            </a:r>
          </a:p>
        </p:txBody>
      </p:sp>
    </p:spTree>
    <p:extLst>
      <p:ext uri="{BB962C8B-B14F-4D97-AF65-F5344CB8AC3E}">
        <p14:creationId xmlns:p14="http://schemas.microsoft.com/office/powerpoint/2010/main" val="99683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4B7828-3273-6B26-E87E-6CA5658C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65394"/>
            <a:ext cx="7772400" cy="4927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40360-3DD9-0EF5-8DB8-EC676FC30B10}"/>
              </a:ext>
            </a:extLst>
          </p:cNvPr>
          <p:cNvSpPr txBox="1"/>
          <p:nvPr/>
        </p:nvSpPr>
        <p:spPr>
          <a:xfrm>
            <a:off x="936702" y="401442"/>
            <a:ext cx="867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should now have a fully functioning RStudio environment. Continue to the next slide to see how to open up the tutorial.</a:t>
            </a:r>
          </a:p>
        </p:txBody>
      </p:sp>
    </p:spTree>
    <p:extLst>
      <p:ext uri="{BB962C8B-B14F-4D97-AF65-F5344CB8AC3E}">
        <p14:creationId xmlns:p14="http://schemas.microsoft.com/office/powerpoint/2010/main" val="3731361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4B7828-3273-6B26-E87E-6CA5658C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66" y="903249"/>
            <a:ext cx="8320268" cy="5274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40360-3DD9-0EF5-8DB8-EC676FC30B10}"/>
              </a:ext>
            </a:extLst>
          </p:cNvPr>
          <p:cNvSpPr txBox="1"/>
          <p:nvPr/>
        </p:nvSpPr>
        <p:spPr>
          <a:xfrm>
            <a:off x="936702" y="401442"/>
            <a:ext cx="867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the file browser at the bottom right, click on the folder, then “challenges”, “2023-05-12”, “</a:t>
            </a:r>
            <a:r>
              <a:rPr lang="en-GB" dirty="0" err="1"/>
              <a:t>parkinson-walktrough.Rmd</a:t>
            </a:r>
            <a:r>
              <a:rPr lang="en-GB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457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A40360-3DD9-0EF5-8DB8-EC676FC30B10}"/>
              </a:ext>
            </a:extLst>
          </p:cNvPr>
          <p:cNvSpPr txBox="1"/>
          <p:nvPr/>
        </p:nvSpPr>
        <p:spPr>
          <a:xfrm>
            <a:off x="936702" y="401442"/>
            <a:ext cx="867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Click on “Visual”, and when prompted click “Use Visual Mode”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A1EAE0-CFA1-31E6-C50F-069CFBE5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08" y="847494"/>
            <a:ext cx="8847984" cy="56090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34E15F-1200-0DEE-1DAB-1ED0B9BC1641}"/>
              </a:ext>
            </a:extLst>
          </p:cNvPr>
          <p:cNvSpPr/>
          <p:nvPr/>
        </p:nvSpPr>
        <p:spPr>
          <a:xfrm>
            <a:off x="2650113" y="2765502"/>
            <a:ext cx="706403" cy="428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378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A40360-3DD9-0EF5-8DB8-EC676FC30B10}"/>
              </a:ext>
            </a:extLst>
          </p:cNvPr>
          <p:cNvSpPr txBox="1"/>
          <p:nvPr/>
        </p:nvSpPr>
        <p:spPr>
          <a:xfrm>
            <a:off x="936702" y="401442"/>
            <a:ext cx="867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get a larger view, feel free to minimize other windows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A9CA6D-DCEA-22F1-9E5C-FC4831B74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00" y="635620"/>
            <a:ext cx="8812800" cy="5586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52A88E-8258-2882-4130-8AFF88174688}"/>
              </a:ext>
            </a:extLst>
          </p:cNvPr>
          <p:cNvSpPr txBox="1"/>
          <p:nvPr/>
        </p:nvSpPr>
        <p:spPr>
          <a:xfrm>
            <a:off x="4828481" y="3904413"/>
            <a:ext cx="8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Click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017A-8CD0-A9F6-083D-4D901A718871}"/>
              </a:ext>
            </a:extLst>
          </p:cNvPr>
          <p:cNvCxnSpPr>
            <a:cxnSpLocks/>
          </p:cNvCxnSpPr>
          <p:nvPr/>
        </p:nvCxnSpPr>
        <p:spPr>
          <a:xfrm>
            <a:off x="5464098" y="4087215"/>
            <a:ext cx="471523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2A7A5D-87D0-FD52-1A8D-9972821FB0C0}"/>
              </a:ext>
            </a:extLst>
          </p:cNvPr>
          <p:cNvSpPr txBox="1"/>
          <p:nvPr/>
        </p:nvSpPr>
        <p:spPr>
          <a:xfrm>
            <a:off x="6902605" y="2833896"/>
            <a:ext cx="281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Drag to the right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69E00B-9D98-5588-47C6-702E72344090}"/>
              </a:ext>
            </a:extLst>
          </p:cNvPr>
          <p:cNvCxnSpPr>
            <a:cxnSpLocks/>
          </p:cNvCxnSpPr>
          <p:nvPr/>
        </p:nvCxnSpPr>
        <p:spPr>
          <a:xfrm flipH="1">
            <a:off x="6459728" y="3018562"/>
            <a:ext cx="442877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22661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ABD031-FB18-1A79-D84A-CFB8AC11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20" y="547135"/>
            <a:ext cx="9091960" cy="5763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EE12AE-9025-7F2C-3081-7DFE2ABF4458}"/>
              </a:ext>
            </a:extLst>
          </p:cNvPr>
          <p:cNvSpPr/>
          <p:nvPr/>
        </p:nvSpPr>
        <p:spPr>
          <a:xfrm>
            <a:off x="7801978" y="3144643"/>
            <a:ext cx="349564" cy="245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C13EE-5DCD-10FB-56F6-341C788674D2}"/>
              </a:ext>
            </a:extLst>
          </p:cNvPr>
          <p:cNvSpPr txBox="1"/>
          <p:nvPr/>
        </p:nvSpPr>
        <p:spPr>
          <a:xfrm>
            <a:off x="936702" y="401442"/>
            <a:ext cx="867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 code by clicking on the green arrow. That’s all!</a:t>
            </a:r>
          </a:p>
        </p:txBody>
      </p:sp>
    </p:spTree>
    <p:extLst>
      <p:ext uri="{BB962C8B-B14F-4D97-AF65-F5344CB8AC3E}">
        <p14:creationId xmlns:p14="http://schemas.microsoft.com/office/powerpoint/2010/main" val="304314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B28A-3A9B-4F69-BB3D-A093B851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Go to </a:t>
            </a:r>
            <a:r>
              <a:rPr lang="en-GB" dirty="0">
                <a:hlinkClick r:id="rId2"/>
              </a:rPr>
              <a:t>https://github.com/codespaces</a:t>
            </a: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Log in or create a GitHub account if prompted</a:t>
            </a:r>
          </a:p>
          <a:p>
            <a:pPr marL="514350" indent="-514350">
              <a:buAutoNum type="arabicPeriod"/>
            </a:pPr>
            <a:r>
              <a:rPr lang="en-GB" dirty="0"/>
              <a:t>Proceed to the next slides</a:t>
            </a:r>
          </a:p>
        </p:txBody>
      </p:sp>
    </p:spTree>
    <p:extLst>
      <p:ext uri="{BB962C8B-B14F-4D97-AF65-F5344CB8AC3E}">
        <p14:creationId xmlns:p14="http://schemas.microsoft.com/office/powerpoint/2010/main" val="29084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C3B5A-105C-F806-749B-1FE667E53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35" y="-150308"/>
            <a:ext cx="10320130" cy="62195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8804D6-72EF-A1EB-EBA1-888E31E64B77}"/>
              </a:ext>
            </a:extLst>
          </p:cNvPr>
          <p:cNvSpPr/>
          <p:nvPr/>
        </p:nvSpPr>
        <p:spPr>
          <a:xfrm>
            <a:off x="9044609" y="2107096"/>
            <a:ext cx="1510748" cy="556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4E262-1185-FA1C-2837-F6DF7A38D4D7}"/>
              </a:ext>
            </a:extLst>
          </p:cNvPr>
          <p:cNvSpPr txBox="1"/>
          <p:nvPr/>
        </p:nvSpPr>
        <p:spPr>
          <a:xfrm>
            <a:off x="9055519" y="1737764"/>
            <a:ext cx="1499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81582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67EEB-C49D-D376-9A29-13E2516C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9" y="-62802"/>
            <a:ext cx="10207082" cy="64706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8804D6-72EF-A1EB-EBA1-888E31E64B77}"/>
              </a:ext>
            </a:extLst>
          </p:cNvPr>
          <p:cNvSpPr/>
          <p:nvPr/>
        </p:nvSpPr>
        <p:spPr>
          <a:xfrm>
            <a:off x="7948881" y="3311641"/>
            <a:ext cx="1983986" cy="730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758AF-4BD8-BE26-0C28-2F655DA385EF}"/>
              </a:ext>
            </a:extLst>
          </p:cNvPr>
          <p:cNvSpPr txBox="1"/>
          <p:nvPr/>
        </p:nvSpPr>
        <p:spPr>
          <a:xfrm>
            <a:off x="7472287" y="2129883"/>
            <a:ext cx="360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jeskowagner</a:t>
            </a:r>
            <a:r>
              <a:rPr lang="en-GB" dirty="0"/>
              <a:t>/IGC-</a:t>
            </a:r>
            <a:r>
              <a:rPr lang="en-GB" dirty="0" err="1"/>
              <a:t>ADSWorkshop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E544D8-05B1-8C6C-0901-D36A4FBF1197}"/>
              </a:ext>
            </a:extLst>
          </p:cNvPr>
          <p:cNvCxnSpPr/>
          <p:nvPr/>
        </p:nvCxnSpPr>
        <p:spPr>
          <a:xfrm flipH="1">
            <a:off x="8801484" y="2571133"/>
            <a:ext cx="278780" cy="668589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2210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E104B2-A532-AFF0-CF5F-4C800A5C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59" y="132996"/>
            <a:ext cx="10117082" cy="64135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8804D6-72EF-A1EB-EBA1-888E31E64B77}"/>
              </a:ext>
            </a:extLst>
          </p:cNvPr>
          <p:cNvSpPr/>
          <p:nvPr/>
        </p:nvSpPr>
        <p:spPr>
          <a:xfrm>
            <a:off x="7913489" y="4598220"/>
            <a:ext cx="1966492" cy="724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1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108AB-D817-DBA8-3CA6-1379D13A9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14" y="501805"/>
            <a:ext cx="9234972" cy="5854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46E4F-F7BB-6B93-B89A-70B67A74B48E}"/>
              </a:ext>
            </a:extLst>
          </p:cNvPr>
          <p:cNvSpPr txBox="1"/>
          <p:nvPr/>
        </p:nvSpPr>
        <p:spPr>
          <a:xfrm>
            <a:off x="936702" y="401443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takes around 4-5 minutes</a:t>
            </a:r>
          </a:p>
        </p:txBody>
      </p:sp>
    </p:spTree>
    <p:extLst>
      <p:ext uri="{BB962C8B-B14F-4D97-AF65-F5344CB8AC3E}">
        <p14:creationId xmlns:p14="http://schemas.microsoft.com/office/powerpoint/2010/main" val="399647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6D5863-FA8E-1C52-7888-78333F741DAB}"/>
              </a:ext>
            </a:extLst>
          </p:cNvPr>
          <p:cNvSpPr txBox="1"/>
          <p:nvPr/>
        </p:nvSpPr>
        <p:spPr>
          <a:xfrm>
            <a:off x="936702" y="401443"/>
            <a:ext cx="1009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you prefer </a:t>
            </a:r>
            <a:r>
              <a:rPr lang="en-GB" dirty="0" err="1"/>
              <a:t>VSCode</a:t>
            </a:r>
            <a:r>
              <a:rPr lang="en-GB" dirty="0"/>
              <a:t> over RStudio, feel free to get started here. Otherwise, continue to next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145B9-261E-F51F-BFEA-11BB41AC9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99" y="586109"/>
            <a:ext cx="9551602" cy="60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4145B9-261E-F51F-BFEA-11BB41AC9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99" y="586109"/>
            <a:ext cx="9551602" cy="60551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E88A22-AB13-335F-2419-27B0D637F6CF}"/>
              </a:ext>
            </a:extLst>
          </p:cNvPr>
          <p:cNvSpPr/>
          <p:nvPr/>
        </p:nvSpPr>
        <p:spPr>
          <a:xfrm>
            <a:off x="7701616" y="3568390"/>
            <a:ext cx="706403" cy="428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216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709A25-F152-4327-DB5F-D1A9B800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11" y="546409"/>
            <a:ext cx="9586778" cy="60774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92413-777A-FB0D-455B-DFA614C1A214}"/>
              </a:ext>
            </a:extLst>
          </p:cNvPr>
          <p:cNvSpPr/>
          <p:nvPr/>
        </p:nvSpPr>
        <p:spPr>
          <a:xfrm>
            <a:off x="6341168" y="4081345"/>
            <a:ext cx="706403" cy="334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BE4D3-91E3-493F-6CFD-7FA98AA39EEF}"/>
              </a:ext>
            </a:extLst>
          </p:cNvPr>
          <p:cNvSpPr txBox="1"/>
          <p:nvPr/>
        </p:nvSpPr>
        <p:spPr>
          <a:xfrm>
            <a:off x="936702" y="401443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Hover over the highlighted area and click on the globe symbol</a:t>
            </a:r>
          </a:p>
        </p:txBody>
      </p:sp>
    </p:spTree>
    <p:extLst>
      <p:ext uri="{BB962C8B-B14F-4D97-AF65-F5344CB8AC3E}">
        <p14:creationId xmlns:p14="http://schemas.microsoft.com/office/powerpoint/2010/main" val="4284489679"/>
      </p:ext>
    </p:extLst>
  </p:cSld>
  <p:clrMapOvr>
    <a:masterClrMapping/>
  </p:clrMapOvr>
</p:sld>
</file>

<file path=ppt/theme/theme1.xml><?xml version="1.0" encoding="utf-8"?>
<a:theme xmlns:a="http://schemas.openxmlformats.org/drawingml/2006/main" name="MRC_template_minimal">
  <a:themeElements>
    <a:clrScheme name="MR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00BED5"/>
      </a:accent1>
      <a:accent2>
        <a:srgbClr val="008AAD"/>
      </a:accent2>
      <a:accent3>
        <a:srgbClr val="E94D36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RC_template_minimal" id="{48F49AE6-5B6A-1645-85E7-AF860CA58F27}" vid="{7FB71BEC-A072-7F45-BDAE-E9830B508284}"/>
    </a:ext>
  </a:extLst>
</a:theme>
</file>

<file path=ppt/theme/theme2.xml><?xml version="1.0" encoding="utf-8"?>
<a:theme xmlns:a="http://schemas.openxmlformats.org/drawingml/2006/main" name="6_Font and logo master">
  <a:themeElements>
    <a:clrScheme name="MR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00BED5"/>
      </a:accent1>
      <a:accent2>
        <a:srgbClr val="008AAD"/>
      </a:accent2>
      <a:accent3>
        <a:srgbClr val="E94D36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50F6CF-9E0C-194A-A08C-7541945F1890}" vid="{E46EBFE4-6176-444D-9A50-726E3406F163}"/>
    </a:ext>
  </a:extLst>
</a:theme>
</file>

<file path=ppt/theme/theme3.xml><?xml version="1.0" encoding="utf-8"?>
<a:theme xmlns:a="http://schemas.openxmlformats.org/drawingml/2006/main" name="3_Font and logo master">
  <a:themeElements>
    <a:clrScheme name="Custom 1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003088"/>
      </a:accent1>
      <a:accent2>
        <a:srgbClr val="1E5DF8"/>
      </a:accent2>
      <a:accent3>
        <a:srgbClr val="E94D36"/>
      </a:accent3>
      <a:accent4>
        <a:srgbClr val="00A788"/>
      </a:accent4>
      <a:accent5>
        <a:srgbClr val="FBBB10"/>
      </a:accent5>
      <a:accent6>
        <a:srgbClr val="DADAD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50F6CF-9E0C-194A-A08C-7541945F1890}" vid="{A5FAAF21-53D0-0344-A1E8-DE08891E463B}"/>
    </a:ext>
  </a:extLst>
</a:theme>
</file>

<file path=ppt/theme/theme4.xml><?xml version="1.0" encoding="utf-8"?>
<a:theme xmlns:a="http://schemas.openxmlformats.org/drawingml/2006/main" name="4_Font and logo master">
  <a:themeElements>
    <a:clrScheme name="MR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00BED5"/>
      </a:accent1>
      <a:accent2>
        <a:srgbClr val="008AAD"/>
      </a:accent2>
      <a:accent3>
        <a:srgbClr val="E94D36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50F6CF-9E0C-194A-A08C-7541945F1890}" vid="{C478B0D2-00D7-F649-9B0D-C5618DB4559A}"/>
    </a:ext>
  </a:extLst>
</a:theme>
</file>

<file path=ppt/theme/theme5.xml><?xml version="1.0" encoding="utf-8"?>
<a:theme xmlns:a="http://schemas.openxmlformats.org/drawingml/2006/main" name="2_Font and logo master">
  <a:themeElements>
    <a:clrScheme name="MR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00BED5"/>
      </a:accent1>
      <a:accent2>
        <a:srgbClr val="008AAD"/>
      </a:accent2>
      <a:accent3>
        <a:srgbClr val="E94D36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50F6CF-9E0C-194A-A08C-7541945F1890}" vid="{B9FD28FD-3FFE-254E-B520-E2E294F78EDA}"/>
    </a:ext>
  </a:extLst>
</a:theme>
</file>

<file path=ppt/theme/theme6.xml><?xml version="1.0" encoding="utf-8"?>
<a:theme xmlns:a="http://schemas.openxmlformats.org/drawingml/2006/main" name="5_Font and logo master">
  <a:themeElements>
    <a:clrScheme name="MR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00BED5"/>
      </a:accent1>
      <a:accent2>
        <a:srgbClr val="008AAD"/>
      </a:accent2>
      <a:accent3>
        <a:srgbClr val="E94D36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50F6CF-9E0C-194A-A08C-7541945F1890}" vid="{6328668B-C228-D344-B065-B2DC110C806B}"/>
    </a:ext>
  </a:extLst>
</a:theme>
</file>

<file path=ppt/theme/theme7.xml><?xml version="1.0" encoding="utf-8"?>
<a:theme xmlns:a="http://schemas.openxmlformats.org/drawingml/2006/main" name="1_Font and logo master">
  <a:themeElements>
    <a:clrScheme name="MR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00BED5"/>
      </a:accent1>
      <a:accent2>
        <a:srgbClr val="008AAD"/>
      </a:accent2>
      <a:accent3>
        <a:srgbClr val="E94D36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50F6CF-9E0C-194A-A08C-7541945F1890}" vid="{520FFB66-2D0A-744F-9E63-11719656468B}"/>
    </a:ext>
  </a:extLst>
</a:theme>
</file>

<file path=ppt/theme/theme8.xml><?xml version="1.0" encoding="utf-8"?>
<a:theme xmlns:a="http://schemas.openxmlformats.org/drawingml/2006/main" name="Font master without logo">
  <a:themeElements>
    <a:clrScheme name="MR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00BED5"/>
      </a:accent1>
      <a:accent2>
        <a:srgbClr val="008AAD"/>
      </a:accent2>
      <a:accent3>
        <a:srgbClr val="E94D36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50F6CF-9E0C-194A-A08C-7541945F1890}" vid="{6F3C14D1-59E1-5240-A275-81233B4D7F9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MRC_template_minimal</Template>
  <TotalTime>20</TotalTime>
  <Words>198</Words>
  <Application>Microsoft Macintosh PowerPoint</Application>
  <PresentationFormat>Widescreen</PresentationFormat>
  <Paragraphs>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Atkinson Hyperlegible</vt:lpstr>
      <vt:lpstr>MRC_template_minimal</vt:lpstr>
      <vt:lpstr>6_Font and logo master</vt:lpstr>
      <vt:lpstr>3_Font and logo master</vt:lpstr>
      <vt:lpstr>4_Font and logo master</vt:lpstr>
      <vt:lpstr>2_Font and logo master</vt:lpstr>
      <vt:lpstr>5_Font and logo master</vt:lpstr>
      <vt:lpstr>1_Font and logo master</vt:lpstr>
      <vt:lpstr>Font master without logo</vt:lpstr>
      <vt:lpstr>How to Use RStudio on Codespaces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RStudio on Codespaces</dc:title>
  <dc:creator>Jesko Wagner</dc:creator>
  <cp:lastModifiedBy>Jesko Wagner</cp:lastModifiedBy>
  <cp:revision>1</cp:revision>
  <dcterms:created xsi:type="dcterms:W3CDTF">2023-05-10T11:07:30Z</dcterms:created>
  <dcterms:modified xsi:type="dcterms:W3CDTF">2023-05-10T11:27:55Z</dcterms:modified>
</cp:coreProperties>
</file>